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"/>
  </p:notesMasterIdLst>
  <p:handoutMasterIdLst>
    <p:handoutMasterId r:id="rId5"/>
  </p:handoutMasterIdLst>
  <p:sldIdLst>
    <p:sldId id="331" r:id="rId2"/>
    <p:sldId id="332" r:id="rId3"/>
  </p:sldIdLst>
  <p:sldSz cx="9144000" cy="6858000" type="screen4x3"/>
  <p:notesSz cx="7104063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00FF00"/>
    <a:srgbClr val="29ED1F"/>
    <a:srgbClr val="0000CC"/>
    <a:srgbClr val="C844AC"/>
    <a:srgbClr val="66FF33"/>
    <a:srgbClr val="008000"/>
    <a:srgbClr val="000099"/>
    <a:srgbClr val="009900"/>
    <a:srgbClr val="006600"/>
    <a:srgbClr val="AF5DB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>
        <p:scale>
          <a:sx n="78" d="100"/>
          <a:sy n="78" d="100"/>
        </p:scale>
        <p:origin x="-1146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826" y="-84"/>
      </p:cViewPr>
      <p:guideLst>
        <p:guide orient="horz" pos="3224"/>
        <p:guide pos="223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8321EFB3-9B24-4EDB-B931-1C7FE38F38E9}" type="datetimeFigureOut">
              <a:rPr lang="en-US" smtClean="0"/>
              <a:pPr/>
              <a:t>2/3/2024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B7842B94-4F34-4B42-9F4A-7606E1444ED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088A6F34-4677-4556-A6BD-FD814A29A2AC}" type="datetimeFigureOut">
              <a:rPr lang="en-US" smtClean="0"/>
              <a:pPr/>
              <a:t>2/3/2024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8DEBD191-A053-480C-866B-C94944C3AAF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BD191-A053-480C-866B-C94944C3AAF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D8BD707-D9CF-40AE-B4C6-C98DA3205C09}" type="datetimeFigureOut">
              <a:rPr lang="en-US" smtClean="0"/>
              <a:pPr/>
              <a:t>2/3/2024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1D8BD707-D9CF-40AE-B4C6-C98DA3205C09}" type="datetimeFigureOut">
              <a:rPr lang="en-US" smtClean="0"/>
              <a:pPr/>
              <a:t>2/3/2024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1D8BD707-D9CF-40AE-B4C6-C98DA3205C09}" type="datetimeFigureOut">
              <a:rPr lang="en-US" smtClean="0"/>
              <a:pPr/>
              <a:t>2/3/2024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D8BD707-D9CF-40AE-B4C6-C98DA3205C09}" type="datetimeFigureOut">
              <a:rPr lang="en-US" smtClean="0"/>
              <a:pPr/>
              <a:t>2/3/2024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2/3/2024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-457200" y="251936"/>
            <a:ext cx="82296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Cambria" pitchFamily="18" charset="0"/>
                <a:ea typeface="+mj-ea"/>
                <a:cs typeface="+mj-cs"/>
              </a:rPr>
              <a:t>  </a:t>
            </a:r>
          </a:p>
          <a:p>
            <a:endParaRPr lang="en-US" sz="1100" dirty="0" smtClean="0">
              <a:solidFill>
                <a:schemeClr val="bg1"/>
              </a:solidFill>
              <a:latin typeface="Cambria" pitchFamily="18" charset="0"/>
              <a:ea typeface="+mj-ea"/>
              <a:cs typeface="+mj-cs"/>
            </a:endParaRPr>
          </a:p>
          <a:p>
            <a:r>
              <a:rPr lang="en-US" sz="1100" dirty="0" smtClean="0">
                <a:solidFill>
                  <a:schemeClr val="bg1"/>
                </a:solidFill>
                <a:latin typeface="Cambria" pitchFamily="18" charset="0"/>
                <a:ea typeface="+mj-ea"/>
                <a:cs typeface="+mj-cs"/>
              </a:rPr>
              <a:t>   </a:t>
            </a:r>
            <a:endParaRPr lang="en-US" sz="2400" b="1" dirty="0" smtClean="0"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0" y="5943600"/>
            <a:ext cx="9144000" cy="914400"/>
          </a:xfrm>
          <a:prstGeom prst="rect">
            <a:avLst/>
          </a:prstGeom>
          <a:solidFill>
            <a:srgbClr val="0063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 Black" pitchFamily="34" charset="0"/>
                <a:cs typeface="Aharoni" pitchFamily="2" charset="-79"/>
              </a:rPr>
              <a:t>REECON</a:t>
            </a:r>
            <a:r>
              <a:rPr lang="en-US" dirty="0" smtClean="0">
                <a:latin typeface="Arial Black" pitchFamily="34" charset="0"/>
                <a:cs typeface="Aharoni" pitchFamily="2" charset="-79"/>
              </a:rPr>
              <a:t> Aqua Green Technologies Private Limited</a:t>
            </a:r>
            <a:endParaRPr lang="en-US" dirty="0"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3074" name="AutoShape 2" descr="Image result for gas genera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7848600" y="2362200"/>
            <a:ext cx="1219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latin typeface="Cambr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5410200" y="-277672800"/>
            <a:ext cx="762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latin typeface="Cambria" pitchFamily="18" charset="0"/>
                <a:cs typeface="Arial" pitchFamily="34" charset="0"/>
              </a:rPr>
              <a:t>FLUSHING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3400" y="838200"/>
            <a:ext cx="6781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b="1" dirty="0" smtClean="0">
              <a:latin typeface="+mj-lt"/>
            </a:endParaRPr>
          </a:p>
          <a:p>
            <a:r>
              <a:rPr lang="en-US" sz="1600" b="1" dirty="0" smtClean="0">
                <a:latin typeface="+mj-lt"/>
              </a:rPr>
              <a:t>	</a:t>
            </a:r>
          </a:p>
          <a:p>
            <a:r>
              <a:rPr lang="en-US" dirty="0" smtClean="0">
                <a:latin typeface="+mj-lt"/>
              </a:rPr>
              <a:t>		</a:t>
            </a:r>
            <a:endParaRPr lang="en-US" dirty="0">
              <a:latin typeface="+mj-lt"/>
            </a:endParaRPr>
          </a:p>
        </p:txBody>
      </p:sp>
      <p:pic>
        <p:nvPicPr>
          <p:cNvPr id="2054" name="Picture 6" descr="C:\Users\Backer\Desktop\Banana ste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1" y="1300164"/>
            <a:ext cx="1981200" cy="1981200"/>
          </a:xfrm>
          <a:prstGeom prst="rect">
            <a:avLst/>
          </a:prstGeom>
          <a:noFill/>
        </p:spPr>
      </p:pic>
      <p:pic>
        <p:nvPicPr>
          <p:cNvPr id="2055" name="Picture 7" descr="C:\Users\Backer\Desktop\Wheat bra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0" y="4648200"/>
            <a:ext cx="2438400" cy="1295400"/>
          </a:xfrm>
          <a:prstGeom prst="rect">
            <a:avLst/>
          </a:prstGeom>
          <a:noFill/>
        </p:spPr>
      </p:pic>
      <p:pic>
        <p:nvPicPr>
          <p:cNvPr id="2056" name="Picture 8" descr="C:\Users\Backer\Desktop\Rice husk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0" y="1295400"/>
            <a:ext cx="2514599" cy="1893231"/>
          </a:xfrm>
          <a:prstGeom prst="rect">
            <a:avLst/>
          </a:prstGeom>
          <a:noFill/>
        </p:spPr>
      </p:pic>
      <p:pic>
        <p:nvPicPr>
          <p:cNvPr id="2057" name="Picture 9" descr="C:\Users\Backer\Desktop\Tea wast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90600" y="3276600"/>
            <a:ext cx="2057400" cy="1507713"/>
          </a:xfrm>
          <a:prstGeom prst="rect">
            <a:avLst/>
          </a:prstGeom>
          <a:noFill/>
        </p:spPr>
      </p:pic>
      <p:pic>
        <p:nvPicPr>
          <p:cNvPr id="2058" name="Picture 10" descr="C:\Users\Backer\Desktop\Pineapple leaves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71800" y="1295400"/>
            <a:ext cx="2358571" cy="1981200"/>
          </a:xfrm>
          <a:prstGeom prst="rect">
            <a:avLst/>
          </a:prstGeom>
          <a:noFill/>
        </p:spPr>
      </p:pic>
      <p:pic>
        <p:nvPicPr>
          <p:cNvPr id="2059" name="Picture 11" descr="C:\Users\Backer\Desktop\Corn straw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334000" y="3124200"/>
            <a:ext cx="2514600" cy="1714052"/>
          </a:xfrm>
          <a:prstGeom prst="rect">
            <a:avLst/>
          </a:prstGeom>
          <a:noFill/>
        </p:spPr>
      </p:pic>
      <p:pic>
        <p:nvPicPr>
          <p:cNvPr id="2060" name="Picture 12" descr="C:\Users\Backer\Desktop\Water hycinth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90600" y="4648200"/>
            <a:ext cx="2057400" cy="1351794"/>
          </a:xfrm>
          <a:prstGeom prst="rect">
            <a:avLst/>
          </a:prstGeom>
          <a:noFill/>
        </p:spPr>
      </p:pic>
      <p:pic>
        <p:nvPicPr>
          <p:cNvPr id="2061" name="Picture 13" descr="C:\Users\Backer\Desktop\Apple peel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048000" y="3276600"/>
            <a:ext cx="2286000" cy="1769370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838200" y="457200"/>
            <a:ext cx="7696200" cy="400110"/>
          </a:xfrm>
          <a:prstGeom prst="rect">
            <a:avLst/>
          </a:prstGeom>
          <a:solidFill>
            <a:srgbClr val="66FF33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BIOMASS RAW MATERIAL  CHOICES &amp; MANY MORE</a:t>
            </a:r>
            <a:endParaRPr lang="en-US" sz="20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1219200" y="2971800"/>
            <a:ext cx="10791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chemeClr val="bg1"/>
                </a:solidFill>
              </a:rPr>
              <a:t>Banana stem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98411" y="2971800"/>
            <a:ext cx="129394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Pineapple leaves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371600" y="4234190"/>
            <a:ext cx="8755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rgbClr val="FFFF00"/>
                </a:solidFill>
              </a:rPr>
              <a:t>Tea waste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982439" y="5715000"/>
            <a:ext cx="98777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chemeClr val="bg1"/>
                </a:solidFill>
              </a:rPr>
              <a:t>Wheat Bran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544039" y="4615190"/>
            <a:ext cx="92204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rgbClr val="FFFF00"/>
                </a:solidFill>
              </a:rPr>
              <a:t>Apple peel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295400" y="5758190"/>
            <a:ext cx="11576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chemeClr val="accent6">
                    <a:lumMod val="90000"/>
                  </a:schemeClr>
                </a:solidFill>
              </a:rPr>
              <a:t>Water </a:t>
            </a:r>
            <a:r>
              <a:rPr lang="en-US" sz="1100" b="1" dirty="0" err="1" smtClean="0">
                <a:solidFill>
                  <a:schemeClr val="accent6">
                    <a:lumMod val="90000"/>
                  </a:schemeClr>
                </a:solidFill>
              </a:rPr>
              <a:t>hycinth</a:t>
            </a:r>
            <a:endParaRPr lang="en-US" b="1" dirty="0">
              <a:solidFill>
                <a:schemeClr val="accent6">
                  <a:lumMod val="90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402553" y="2786390"/>
            <a:ext cx="8915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chemeClr val="bg1"/>
                </a:solidFill>
              </a:rPr>
              <a:t>Rice Husk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783553" y="4386590"/>
            <a:ext cx="94128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rgbClr val="0000CC"/>
                </a:solidFill>
              </a:rPr>
              <a:t>Corn straw</a:t>
            </a:r>
            <a:endParaRPr lang="en-US" b="1" dirty="0">
              <a:solidFill>
                <a:srgbClr val="0000CC"/>
              </a:solidFill>
            </a:endParaRPr>
          </a:p>
        </p:txBody>
      </p:sp>
      <p:pic>
        <p:nvPicPr>
          <p:cNvPr id="1026" name="Picture 2" descr="C:\Users\Backer\Desktop\Apple prune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048000" y="5067302"/>
            <a:ext cx="2286000" cy="9524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3520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-457200" y="251936"/>
            <a:ext cx="8229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Cambria" pitchFamily="18" charset="0"/>
                <a:ea typeface="+mj-ea"/>
                <a:cs typeface="+mj-cs"/>
              </a:rPr>
              <a:t>  </a:t>
            </a:r>
          </a:p>
          <a:p>
            <a:endParaRPr lang="en-US" sz="1100" dirty="0" smtClean="0">
              <a:solidFill>
                <a:schemeClr val="bg1"/>
              </a:solidFill>
              <a:latin typeface="Cambria" pitchFamily="18" charset="0"/>
              <a:ea typeface="+mj-ea"/>
              <a:cs typeface="+mj-cs"/>
            </a:endParaRPr>
          </a:p>
          <a:p>
            <a:r>
              <a:rPr lang="en-US" sz="1100" dirty="0" smtClean="0">
                <a:solidFill>
                  <a:schemeClr val="bg1"/>
                </a:solidFill>
                <a:latin typeface="Cambria" pitchFamily="18" charset="0"/>
                <a:ea typeface="+mj-ea"/>
                <a:cs typeface="+mj-cs"/>
              </a:rPr>
              <a:t>   	tT</a:t>
            </a:r>
            <a:r>
              <a:rPr lang="en-US" sz="2000" b="1" dirty="0" smtClean="0">
                <a:solidFill>
                  <a:schemeClr val="bg1"/>
                </a:solidFill>
                <a:latin typeface="Arial Black" pitchFamily="34" charset="0"/>
                <a:ea typeface="+mj-ea"/>
                <a:cs typeface="+mj-cs"/>
              </a:rPr>
              <a:t>cdcow5</a:t>
            </a:r>
            <a:endParaRPr lang="en-US" sz="2400" b="1" dirty="0" smtClean="0"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3074" name="AutoShape 2" descr="Image result for gas genera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7848600" y="2362200"/>
            <a:ext cx="1219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latin typeface="Cambr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5410200" y="-277672800"/>
            <a:ext cx="762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latin typeface="Cambria" pitchFamily="18" charset="0"/>
                <a:cs typeface="Arial" pitchFamily="34" charset="0"/>
              </a:rPr>
              <a:t>FLUSHING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3400" y="838200"/>
            <a:ext cx="6781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b="1" dirty="0" smtClean="0">
              <a:latin typeface="+mj-lt"/>
            </a:endParaRPr>
          </a:p>
          <a:p>
            <a:r>
              <a:rPr lang="en-US" sz="1600" b="1" dirty="0" smtClean="0">
                <a:latin typeface="+mj-lt"/>
              </a:rPr>
              <a:t>	</a:t>
            </a:r>
          </a:p>
          <a:p>
            <a:r>
              <a:rPr lang="en-US" dirty="0" smtClean="0">
                <a:latin typeface="+mj-lt"/>
              </a:rPr>
              <a:t>		</a:t>
            </a:r>
            <a:endParaRPr lang="en-US" dirty="0">
              <a:latin typeface="+mj-lt"/>
            </a:endParaRPr>
          </a:p>
        </p:txBody>
      </p:sp>
      <p:pic>
        <p:nvPicPr>
          <p:cNvPr id="1026" name="Picture 2" descr="20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4267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0"/>
            <a:ext cx="46482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 rot="19438994">
            <a:off x="-659011" y="2639697"/>
            <a:ext cx="9064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FF00"/>
                </a:solidFill>
              </a:rPr>
              <a:t>RAW MATERIAL SELECTION OPTION FROM  DIFFERENT AGRO RESIDUES</a:t>
            </a:r>
            <a:endParaRPr lang="en-US" b="1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520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13811</TotalTime>
  <Words>46</Words>
  <Application>Microsoft Office PowerPoint</Application>
  <PresentationFormat>On-screen Show (4:3)</PresentationFormat>
  <Paragraphs>28</Paragraphs>
  <Slides>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Foundry</vt:lpstr>
      <vt:lpstr>Slide 1</vt:lpstr>
      <vt:lpstr>Slide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Backer</cp:lastModifiedBy>
  <cp:revision>484</cp:revision>
  <dcterms:created xsi:type="dcterms:W3CDTF">2006-08-16T00:00:00Z</dcterms:created>
  <dcterms:modified xsi:type="dcterms:W3CDTF">2024-02-03T06:11:55Z</dcterms:modified>
</cp:coreProperties>
</file>