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5C33-B373-C35D-B994-BC289C615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AA854-3D91-6ACB-4566-F0D6EF9C1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532F9-478D-C507-B573-C7D2C9A9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8C622-882E-F59C-57B0-804D31F1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BBB18-378A-ED9A-14E7-DEDF5C93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06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1312-5A59-7629-F80E-C17C1622D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829C0-C829-EC82-81A1-7EDAF43DD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EDEED-B9BC-12D2-D17F-47E297B00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79953-F99D-4F24-1599-24FF19D2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BD3D2-5346-BF28-727A-291C1573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81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3137D5-355E-A465-1C6C-B8492E5D93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9195A2-336B-313D-BB3F-910252B54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401BF-3644-8C31-D1DE-9ACE2F32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4BE06-4430-B52D-B7EF-12F6FD035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E4E89-CCC0-182A-0AE7-FFE0CBE3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49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DF320-B300-9BD9-393A-A97D16AC9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1B6F2-B8F0-F86D-ED49-244F744C6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689DB-8A7E-263F-8743-8A566FD2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22DCD-04C0-B665-E81C-2C2D251D5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38A8-3A29-FA77-8D65-7FFADB36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04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EACE0-D564-CC9D-83B5-E16DA1E38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D038F-90CF-AF86-81FF-D81C55F47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F852D-A881-EDA4-18CD-10D2EBC3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A280D-BB01-BE5C-922D-9DB1918F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7CDB-44AD-54EC-9B9A-A3983C6E9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173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0786-2658-5FE4-CC36-0AEFC3057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F8C83-CC3F-517E-F0C2-60039181E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C38B2-D3B7-0782-4C5D-79BAC7CA2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9F9D6-E3BB-F07D-C9B8-CF51183F8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48F72-5DF1-8DB6-652F-160A2AE0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D8FAC-0E5B-A537-C1DC-FEE22B1E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78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C8B5-79B1-EB2B-D9CF-5ECFEDD8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13D1B-D77B-FDB8-CD44-1C9F9BE6F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5B5A1-B43C-4BC9-759A-598D83F20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0DF494-7BB8-EBFE-D381-165A5FB2CD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B375E3-BF73-58E8-2076-E31E0ADFBE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7C031A-6DDA-7A98-F80B-1A4FF8486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6A4C8C-4F5E-06DC-4A40-AF0A049C5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9F9EF-B298-DAFD-CCD3-BFF3CBE3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874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70D4-152E-6CDE-5044-7F801B70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3347AA-F29A-AF15-1CE5-19A30345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4E79D-D23F-06C2-58AE-C0C08C276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69173F-7F2E-CF5F-A805-E8DE768A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675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D1C449-58AF-A93C-0919-E1B8F0BB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2437F7-2319-4654-8F82-CA08DA0A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A6A41-C288-4638-862A-D7450F2E4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85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BE5DF-085B-6573-99ED-804F52581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4C5E-6D76-18B7-3360-702AF1D35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D3CF7-3554-F684-0A2F-079365754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94150-F72C-EA14-1F22-2D140814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63AC0-D74F-A3CF-1F99-AB890A54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97BD1-C809-97A5-9995-C5235027D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23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AF58D-DCF0-CFBE-0494-98C26D83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4C0ED7-7128-1982-3E93-0A6843538C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9E5A0-464D-EF11-09ED-4C9B98B1A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46927-7782-9952-5B39-7C716628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0DDF2-8319-9541-156F-3868FF1F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785D9-AA16-6C62-7679-11050641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1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0B4E3B-21B7-BCFB-51E7-807CBF089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EA823-9482-152F-CCF4-5F1FB653F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DA603-7F96-A441-44D4-70386C262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7E98B-F620-4AB3-818A-CF428BA5AE94}" type="datetimeFigureOut">
              <a:rPr lang="en-IN" smtClean="0"/>
              <a:t>27-11-2024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F8B54-DE52-9FE7-4C05-9B07E9429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9C44D-1FD3-5243-2AC3-F84A5C119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E64FD8-B7C1-4547-B7F5-807DC98842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998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0204-291E-8EF4-D239-6F0D896B20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1FA15-716E-1373-41E8-D2C156676F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0E1697-638E-F523-2A21-63EF8BEC1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22363"/>
            <a:ext cx="2209800" cy="2753995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170395D-777E-822E-BD34-136A7EDECB9E}"/>
              </a:ext>
            </a:extLst>
          </p:cNvPr>
          <p:cNvGraphicFramePr>
            <a:graphicFrameLocks noGrp="1"/>
          </p:cNvGraphicFramePr>
          <p:nvPr/>
        </p:nvGraphicFramePr>
        <p:xfrm>
          <a:off x="3484245" y="3701447"/>
          <a:ext cx="5223510" cy="599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6960">
                  <a:extLst>
                    <a:ext uri="{9D8B030D-6E8A-4147-A177-3AD203B41FA5}">
                      <a16:colId xmlns:a16="http://schemas.microsoft.com/office/drawing/2014/main" val="2881886595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667707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IN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IN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48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IN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IN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734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IN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IN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9157126"/>
                  </a:ext>
                </a:extLst>
              </a:tr>
            </a:tbl>
          </a:graphicData>
        </a:graphic>
      </p:graphicFrame>
      <p:pic>
        <p:nvPicPr>
          <p:cNvPr id="1030" name="Picture 6">
            <a:extLst>
              <a:ext uri="{FF2B5EF4-FFF2-40B4-BE49-F238E27FC236}">
                <a16:creationId xmlns:a16="http://schemas.microsoft.com/office/drawing/2014/main" id="{E7E6EA7C-C2BC-09B3-5210-9E2218BE7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3928382"/>
            <a:ext cx="22098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806C4534-8BF5-B9D0-3708-8F5A08865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332" y="3918934"/>
            <a:ext cx="271462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37F0FBF-C9C6-6925-6B53-F6C5BED83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215" y="1194654"/>
            <a:ext cx="22193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8343B57A-96FF-27AD-A159-D0B2B3E33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1171258"/>
            <a:ext cx="269557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C108836-3946-23B4-26C7-BE0128ADE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688" y="1136000"/>
            <a:ext cx="221932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3748C68A-2124-34ED-93C5-13F780D5B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288" y="3968433"/>
            <a:ext cx="2676525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15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2E89D-770C-8A2F-4675-176CD7A93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9386" y="1054776"/>
            <a:ext cx="9144000" cy="23876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6C504-A7CE-5D8E-F11E-E7E45C9B0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E41712-3948-1687-3445-D536457B4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386" y="1111250"/>
            <a:ext cx="1847850" cy="2409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28F1E2-FD14-5374-4FFF-473F3A578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812" y="1190625"/>
            <a:ext cx="1714500" cy="2238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E8B7ED-D45F-4933-D140-8A09FC892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1827" y="1054776"/>
            <a:ext cx="2371725" cy="2409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CED364-3BE2-48C5-335F-71E6FDAB98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6904" y="1077435"/>
            <a:ext cx="2028190" cy="25584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DB4342-652B-B400-9181-398BEE1A40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4430" y="3602038"/>
            <a:ext cx="2028190" cy="21773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3D32562-E186-5B21-A0F3-5AA0F97C99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00621" y="3521075"/>
            <a:ext cx="1847851" cy="23712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C34640D-ECD6-0AE5-43DA-0EBAB1D6BF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1560" y="3541339"/>
            <a:ext cx="2003940" cy="25089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31DDA48-F480-5B19-6B28-67020F183C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21154" y="3832355"/>
            <a:ext cx="2003940" cy="224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3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Subramanian</dc:creator>
  <cp:lastModifiedBy>Subramanian</cp:lastModifiedBy>
  <cp:revision>1</cp:revision>
  <dcterms:created xsi:type="dcterms:W3CDTF">2024-11-27T06:43:44Z</dcterms:created>
  <dcterms:modified xsi:type="dcterms:W3CDTF">2024-11-27T07:11:34Z</dcterms:modified>
</cp:coreProperties>
</file>