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82" r:id="rId3"/>
    <p:sldId id="260" r:id="rId4"/>
    <p:sldId id="295" r:id="rId5"/>
    <p:sldId id="292" r:id="rId6"/>
    <p:sldId id="293" r:id="rId7"/>
    <p:sldId id="294" r:id="rId8"/>
    <p:sldId id="291" r:id="rId9"/>
    <p:sldId id="284" r:id="rId10"/>
    <p:sldId id="287" r:id="rId11"/>
    <p:sldId id="285" r:id="rId12"/>
    <p:sldId id="288" r:id="rId13"/>
    <p:sldId id="309" r:id="rId14"/>
    <p:sldId id="298" r:id="rId15"/>
    <p:sldId id="310" r:id="rId16"/>
    <p:sldId id="311" r:id="rId17"/>
    <p:sldId id="289" r:id="rId18"/>
    <p:sldId id="290" r:id="rId19"/>
    <p:sldId id="300" r:id="rId20"/>
    <p:sldId id="299" r:id="rId21"/>
    <p:sldId id="301" r:id="rId22"/>
    <p:sldId id="302" r:id="rId23"/>
    <p:sldId id="307" r:id="rId24"/>
    <p:sldId id="308" r:id="rId25"/>
    <p:sldId id="277" r:id="rId26"/>
    <p:sldId id="275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hu A" initials="RA" lastIdx="1" clrIdx="0">
    <p:extLst>
      <p:ext uri="{19B8F6BF-5375-455C-9EA6-DF929625EA0E}">
        <p15:presenceInfo xmlns:p15="http://schemas.microsoft.com/office/powerpoint/2012/main" userId="Raghu 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2"/>
    <a:srgbClr val="FCF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5" autoAdjust="0"/>
    <p:restoredTop sz="85696" autoAdjust="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 snapToGrid="0"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8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EDF9-3D79-45DA-8367-2F63551C4C7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attva cfs">
            <a:extLst>
              <a:ext uri="{FF2B5EF4-FFF2-40B4-BE49-F238E27FC236}">
                <a16:creationId xmlns:a16="http://schemas.microsoft.com/office/drawing/2014/main" id="{BA907ABE-2CE5-4ADA-8A7E-75813DF9B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93" y="454687"/>
            <a:ext cx="10368365" cy="58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65d19754-68f0-4453-b780-36b6499bb503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86437" y="379214"/>
            <a:ext cx="45181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srgbClr val="FFFF00"/>
                </a:solidFill>
              </a:rPr>
              <a:t>STEEL BILLETS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f5d9fda-afa3-4250-af2d-0b64691e01b0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60362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PROJECT CARGO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16b2570-d77a-4a41-b45a-816d36f33be1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55979" y="4036814"/>
            <a:ext cx="49823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JUMBO BAGS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1"/>
            <a:ext cx="6884126" cy="1690688"/>
          </a:xfrm>
        </p:spPr>
        <p:txBody>
          <a:bodyPr/>
          <a:lstStyle/>
          <a:p>
            <a:pPr algn="ctr"/>
            <a:r>
              <a:rPr lang="en-US" b="1" dirty="0"/>
              <a:t>Handling of Cashew Nuts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62" name="Picture 2" descr="Labour for loading unloa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85" y="1423851"/>
            <a:ext cx="10541725" cy="5264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0bc89970-7a5c-4216-9650-4f12b3f3ca4f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300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</a:t>
            </a:r>
            <a:r>
              <a:rPr lang="en-US" dirty="0" err="1"/>
              <a:t>Agri</a:t>
            </a:r>
            <a:r>
              <a:rPr lang="en-US" dirty="0"/>
              <a:t> imports through our CFS</a:t>
            </a: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85109"/>
            <a:ext cx="12192000" cy="517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</a:t>
            </a:r>
            <a:r>
              <a:rPr lang="en-US" dirty="0" err="1"/>
              <a:t>Agri</a:t>
            </a:r>
            <a:r>
              <a:rPr lang="en-US" dirty="0"/>
              <a:t> exports through our CFS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410789"/>
            <a:ext cx="12106275" cy="54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2453005"/>
            <a:ext cx="8199120" cy="2393315"/>
          </a:xfrm>
        </p:spPr>
        <p:txBody>
          <a:bodyPr>
            <a:noAutofit/>
          </a:bodyPr>
          <a:lstStyle/>
          <a:p>
            <a:r>
              <a:rPr lang="en-US" sz="7200" dirty="0"/>
              <a:t>       WAREHOUSING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f75da025-1421-44bd-a4b1-b5cca52b168a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AC88E4-32CC-424B-AE5E-9B70316A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146" y="2627878"/>
            <a:ext cx="10515600" cy="1325563"/>
          </a:xfrm>
        </p:spPr>
        <p:txBody>
          <a:bodyPr/>
          <a:lstStyle/>
          <a:p>
            <a:r>
              <a:rPr lang="en-IN" dirty="0"/>
              <a:t>A Brief Presentation on Visakha CFS &amp; Logistics Ltd., Visakhapatnam</a:t>
            </a:r>
          </a:p>
        </p:txBody>
      </p:sp>
    </p:spTree>
    <p:extLst>
      <p:ext uri="{BB962C8B-B14F-4D97-AF65-F5344CB8AC3E}">
        <p14:creationId xmlns:p14="http://schemas.microsoft.com/office/powerpoint/2010/main" val="3697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398c875-fc42-49bc-95e0-a08fe9ac2ccb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0219bb77-590b-4be1-9d97-da28142d2cb3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f9eb8c37-df9a-4fb8-bc0f-802a4d4640c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10296525"/>
            <a:ext cx="510540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e43357dd-3546-4e1f-aaa3-91362c0df738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uidelines for Agricultural Godowns in Indi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BC8F-5A0F-45FE-888C-C9A87033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1" y="365125"/>
            <a:ext cx="10904349" cy="877311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4800" dirty="0"/>
            </a:br>
            <a:r>
              <a:rPr lang="en-IN" sz="4400" b="1" u="sng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Empty Container Depot:</a:t>
            </a:r>
            <a:br>
              <a:rPr lang="en-IN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IN" b="1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630679"/>
            <a:ext cx="12211050" cy="522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5561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122110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9971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thank you for business ppt">
            <a:extLst>
              <a:ext uri="{FF2B5EF4-FFF2-40B4-BE49-F238E27FC236}">
                <a16:creationId xmlns:a16="http://schemas.microsoft.com/office/drawing/2014/main" id="{BF3C7779-2BFC-4D3F-8835-96664FD4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42" y="1"/>
            <a:ext cx="12437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2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0"/>
            <a:ext cx="9144000" cy="1036320"/>
          </a:xfrm>
        </p:spPr>
        <p:txBody>
          <a:bodyPr/>
          <a:lstStyle/>
          <a:p>
            <a:r>
              <a:rPr lang="en-US" dirty="0"/>
              <a:t>Aerial View of </a:t>
            </a:r>
            <a:r>
              <a:rPr lang="en-US" dirty="0" err="1"/>
              <a:t>Visakha</a:t>
            </a:r>
            <a:r>
              <a:rPr lang="en-US" dirty="0"/>
              <a:t> CFS</a:t>
            </a:r>
          </a:p>
        </p:txBody>
      </p:sp>
      <p:pic>
        <p:nvPicPr>
          <p:cNvPr id="1026" name="73f3f280-4159-48ff-9f91-8b445ec4e328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730"/>
            <a:ext cx="12192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ec72255a-8cce-474e-a837-efc1819a0789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1221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36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1221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87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1221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641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1"/>
            <a:ext cx="12192000" cy="1766888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Various Cargoes Handled by VISAKHA CFS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7e27c6-c4c3-405c-a82a-4dee6e3290d0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82040" y="318254"/>
            <a:ext cx="940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STEEL WIRE ROD COILS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Web6AC9</Template>
  <TotalTime>3397</TotalTime>
  <Words>57</Words>
  <Application>Microsoft Office PowerPoint</Application>
  <PresentationFormat>Widescreen</PresentationFormat>
  <Paragraphs>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A Brief Presentation on Visakha CFS &amp; Logistics Ltd., Visakhapatnam</vt:lpstr>
      <vt:lpstr>Aerial View of Visakha CFS</vt:lpstr>
      <vt:lpstr>PowerPoint Presentation</vt:lpstr>
      <vt:lpstr>PowerPoint Presentation</vt:lpstr>
      <vt:lpstr>PowerPoint Presentation</vt:lpstr>
      <vt:lpstr>PowerPoint Presentation</vt:lpstr>
      <vt:lpstr>Various Cargoes Handled by VISAKHA CFS</vt:lpstr>
      <vt:lpstr>PowerPoint Presentation</vt:lpstr>
      <vt:lpstr>PowerPoint Presentation</vt:lpstr>
      <vt:lpstr>PowerPoint Presentation</vt:lpstr>
      <vt:lpstr>PowerPoint Presentation</vt:lpstr>
      <vt:lpstr>Handling of Cashew Nuts</vt:lpstr>
      <vt:lpstr>PowerPoint Presentation</vt:lpstr>
      <vt:lpstr>Major Agri imports through our CFS</vt:lpstr>
      <vt:lpstr>Major Agri exports through our CFS</vt:lpstr>
      <vt:lpstr>       WAREHOUSING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Empty Container Depot: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vinita</dc:creator>
  <cp:lastModifiedBy>INTEL</cp:lastModifiedBy>
  <cp:revision>165</cp:revision>
  <dcterms:created xsi:type="dcterms:W3CDTF">2017-06-17T06:16:24Z</dcterms:created>
  <dcterms:modified xsi:type="dcterms:W3CDTF">2023-05-18T11:41:00Z</dcterms:modified>
</cp:coreProperties>
</file>